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CF7D0-7056-4C9D-9A41-F40DAD455E62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C049E-255C-43A2-AAD1-861E41D8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8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8712-9D6C-DB74-56E4-53AA19C60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DB57C6-8EB2-A6BF-B28C-473A32D5E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3B393-E57A-6E2C-117C-DE4F4D432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737A2-B8D0-858A-6C31-E97E23DAA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A86FA-4D5A-2319-924D-0B0436A6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0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BA2B6-9624-2145-4E06-1B00E616D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6053E-211B-6AC4-DC87-E19EA8DA0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86CEC-ADA7-8F75-C4CE-FC202FBF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EAA27-BFDE-F4CF-7865-30282F087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984B3-519E-BAE7-617C-D08D3D55E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B3BC5B-747F-78D8-CB4D-750B29AC3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81D99-941D-82F7-B65C-6B6D1BDAC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3CFB3-8B30-BD88-0E30-3EECF5A7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6EB01-CB9C-C1F6-CA56-C5C1E4BB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55C21-730A-0CDA-DA32-A0916D457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5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F6D6-6513-E92B-ECD8-D68F12CB7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DB984-C14C-6FAF-63A8-442045DBE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D2DA7-93A5-EB0B-E58A-310E452B1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DC80E-1639-CA35-6454-2C79205EF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9C8B8-D94D-CF54-1DD1-A52EA285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3D552-CE85-ABB6-7703-688AE4DA7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A26B1-7DE0-D81A-4591-C6F65144E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D96A8-8EBB-3C59-37DB-106BFC8F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2D722-791C-F241-21DE-D541E506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22A67-26F7-D6BA-4631-E528A9E1F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6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12C2-C7A2-FCD0-07C8-E17C56B97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934C5-880E-88E8-E277-A447134E4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3000D6-E889-BDBB-6FEA-1A169A4E9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4ED2C-E0BF-8EB6-5D63-EC646DF3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8B906-BED9-F0B3-48AD-8B55CDD57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A8D17-026B-40EB-2D44-ABF8AB75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9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4F18C-D77F-ABA7-C76E-6095660A1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00F5E-A24C-83BC-97F8-EE9CB6C7A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1922E-E471-F765-9182-CDE65E071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F4F2B-8068-4EE4-DFEB-CE383FA5CE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0AD88E-B923-B293-FAD2-9FE0EE59F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832EB7-5883-5C2B-A6AC-F64F3526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152939-F7EA-BD03-C16C-E779EA251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C00850-6E60-F104-5864-5888E2182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8401-E66E-42FF-E99E-66E6BF007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D895BF-DFB6-8CF8-C28B-A4C0DA777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CCBE3-0111-4F2E-34FD-3E3C9721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D8FAB-1759-55B3-9B51-EA5E8EE0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0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E4734-6025-58D6-4DDF-8031D11DA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189868-8668-FAC5-1B46-84754E01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A6E0D-C48E-7343-DE7A-3215AD5E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8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4486D-4F46-29B5-C9EC-9897EB191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14A0C-1A91-2682-481B-335CDB107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A4257-1BCF-D359-D806-89B543CE3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F019A-6B6F-B3A9-70B4-1E04FE67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AABAD-C454-27DC-ED95-3D7F841B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7E0D1-7817-9E2A-BA48-037C37860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4305-6944-A82E-F342-CA36D729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FAADCF-1BF5-B9EF-F3A8-B57778B09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68F22-2023-D7AF-E0CD-A6773AECE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5C56B-45B5-6F91-4067-C343F5FE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4273C-D014-5AC0-D53A-78AB4FA2B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3C744-D97C-3178-0D50-972CA13E5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7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18B0A-1C31-088B-5C2A-ED59C0E3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DD657-3F01-7EAE-AD44-E6985F45A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80416-7623-6B22-9BE9-35AB507D3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3790D-1831-4758-BFBF-47D54482A96F}" type="datetimeFigureOut">
              <a:rPr lang="en-US" smtClean="0"/>
              <a:t>08-07-25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E675F-D698-5FFC-DD4A-C6C4696E7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7DEF5-59A3-F511-E481-B767878F5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2879B-2533-4F86-A09D-656D2767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6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BF6E9F-FAB9-71B8-5106-70245F19B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250" y="2768485"/>
            <a:ext cx="6515100" cy="1170468"/>
          </a:xfrm>
        </p:spPr>
        <p:txBody>
          <a:bodyPr>
            <a:normAutofit/>
          </a:bodyPr>
          <a:lstStyle/>
          <a:p>
            <a:r>
              <a:rPr lang="en-US" sz="5400" b="1" dirty="0"/>
              <a:t>Title Font size 54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94A1806-03DB-6AF2-025D-9ECBD64A3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250" y="3964784"/>
            <a:ext cx="6515100" cy="598487"/>
          </a:xfrm>
        </p:spPr>
        <p:txBody>
          <a:bodyPr>
            <a:normAutofit/>
          </a:bodyPr>
          <a:lstStyle/>
          <a:p>
            <a:r>
              <a:rPr lang="en-US" sz="2800" dirty="0"/>
              <a:t>Author font size 24 to 28</a:t>
            </a:r>
          </a:p>
        </p:txBody>
      </p:sp>
    </p:spTree>
    <p:extLst>
      <p:ext uri="{BB962C8B-B14F-4D97-AF65-F5344CB8AC3E}">
        <p14:creationId xmlns:p14="http://schemas.microsoft.com/office/powerpoint/2010/main" val="3738399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96DD96-870D-BF18-A543-5349C708F3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94A6F9E-E360-7C6F-5F4D-90FFF1F6A233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67D8D08-DC19-28A6-D0BA-80B6031A3F4B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</p:txBody>
      </p:sp>
    </p:spTree>
    <p:extLst>
      <p:ext uri="{BB962C8B-B14F-4D97-AF65-F5344CB8AC3E}">
        <p14:creationId xmlns:p14="http://schemas.microsoft.com/office/powerpoint/2010/main" val="89299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A714F7-06BC-0106-C4CC-1A9E711D2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62C85E2-E5C3-7EC2-0DC9-F81F43A22A2F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533EFB-2D1A-D7BA-5252-4C8C22DF4419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  <a:p>
            <a:pPr algn="l"/>
            <a:endParaRPr lang="en-US" sz="2600" dirty="0"/>
          </a:p>
          <a:p>
            <a:pPr algn="l"/>
            <a:r>
              <a:rPr lang="en-US" sz="2600" b="1" dirty="0"/>
              <a:t>Note:</a:t>
            </a:r>
          </a:p>
          <a:p>
            <a:pPr algn="l"/>
            <a:r>
              <a:rPr lang="en-US" sz="2600" dirty="0"/>
              <a:t>To add more slides, right click on slide thumbnail and select duplicate slide.</a:t>
            </a:r>
          </a:p>
          <a:p>
            <a:pPr algn="l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641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A8929D-136E-BEAF-DAAD-A2D17BDE4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2D0459A-A125-4E81-9D3B-A14D82366358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BC1E54-AEBF-6A8E-B7C7-C904628F0E95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</p:txBody>
      </p:sp>
    </p:spTree>
    <p:extLst>
      <p:ext uri="{BB962C8B-B14F-4D97-AF65-F5344CB8AC3E}">
        <p14:creationId xmlns:p14="http://schemas.microsoft.com/office/powerpoint/2010/main" val="262781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BE7F62-F291-AC4E-89D8-E02066BF3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3133B97-F14E-901B-59EB-5A47ABD51816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4BC6E2D-0568-6617-14DB-3AC452EF5A6F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</p:txBody>
      </p:sp>
    </p:spTree>
    <p:extLst>
      <p:ext uri="{BB962C8B-B14F-4D97-AF65-F5344CB8AC3E}">
        <p14:creationId xmlns:p14="http://schemas.microsoft.com/office/powerpoint/2010/main" val="329083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12F672-98F3-F5B6-E16E-0054405F1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6781DD-2B9F-20F4-B778-CFD7218D2115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460BF5-1F7E-6F5D-A778-E1C315973E47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</p:txBody>
      </p:sp>
    </p:spTree>
    <p:extLst>
      <p:ext uri="{BB962C8B-B14F-4D97-AF65-F5344CB8AC3E}">
        <p14:creationId xmlns:p14="http://schemas.microsoft.com/office/powerpoint/2010/main" val="204971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925EFF-DC3C-26A4-D06C-A8C98C3F1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9B603F-B0EA-0840-E7AE-B83AE3BD8358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8F4CCB0-90CC-9151-CE2F-BE39BCBDF5C2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</p:txBody>
      </p:sp>
    </p:spTree>
    <p:extLst>
      <p:ext uri="{BB962C8B-B14F-4D97-AF65-F5344CB8AC3E}">
        <p14:creationId xmlns:p14="http://schemas.microsoft.com/office/powerpoint/2010/main" val="360245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2B002C-C5B2-E144-4470-2EFFAAB50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F9053C8-6211-76FB-E8E0-6B0664045D86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A5B54B7-0011-543C-AA53-F0F1C7946988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</p:txBody>
      </p:sp>
    </p:spTree>
    <p:extLst>
      <p:ext uri="{BB962C8B-B14F-4D97-AF65-F5344CB8AC3E}">
        <p14:creationId xmlns:p14="http://schemas.microsoft.com/office/powerpoint/2010/main" val="288147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72A5B9-BCBF-417B-187E-FCC59EF8B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28E6977-E968-3DB9-E9CF-D3B0CB976899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8B0A9B1-DD48-890B-1B24-E30677C590DF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</p:txBody>
      </p:sp>
    </p:spTree>
    <p:extLst>
      <p:ext uri="{BB962C8B-B14F-4D97-AF65-F5344CB8AC3E}">
        <p14:creationId xmlns:p14="http://schemas.microsoft.com/office/powerpoint/2010/main" val="307834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AAE7B1-C059-4C9C-417D-C5C2705D5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0AE81CF-5660-CCE1-AE1F-FA2963729485}"/>
              </a:ext>
            </a:extLst>
          </p:cNvPr>
          <p:cNvSpPr txBox="1">
            <a:spLocks/>
          </p:cNvSpPr>
          <p:nvPr/>
        </p:nvSpPr>
        <p:spPr>
          <a:xfrm>
            <a:off x="315690" y="570509"/>
            <a:ext cx="10515600" cy="7960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Heading 40 to 44 (font size)</a:t>
            </a:r>
            <a:endParaRPr lang="en-US" sz="4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EFA7D83-FD87-EF65-AC61-C6D7D7FBDD96}"/>
              </a:ext>
            </a:extLst>
          </p:cNvPr>
          <p:cNvSpPr txBox="1">
            <a:spLocks/>
          </p:cNvSpPr>
          <p:nvPr/>
        </p:nvSpPr>
        <p:spPr>
          <a:xfrm>
            <a:off x="315690" y="19361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dirty="0"/>
              <a:t>Running text 24-26</a:t>
            </a:r>
          </a:p>
        </p:txBody>
      </p:sp>
    </p:spTree>
    <p:extLst>
      <p:ext uri="{BB962C8B-B14F-4D97-AF65-F5344CB8AC3E}">
        <p14:creationId xmlns:p14="http://schemas.microsoft.com/office/powerpoint/2010/main" val="4165866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126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Title Font size 54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Muhammad Adeel Malik</dc:creator>
  <cp:lastModifiedBy>Muhammad Adeel Malik</cp:lastModifiedBy>
  <cp:revision>1</cp:revision>
  <dcterms:created xsi:type="dcterms:W3CDTF">2025-07-08T10:20:08Z</dcterms:created>
  <dcterms:modified xsi:type="dcterms:W3CDTF">2025-07-08T10:34:26Z</dcterms:modified>
</cp:coreProperties>
</file>